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77" r:id="rId4"/>
    <p:sldId id="278" r:id="rId5"/>
    <p:sldId id="270" r:id="rId6"/>
    <p:sldId id="276"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465ED8-2830-07A2-EB2F-3AA44723EC5F}" v="86" dt="2021-08-30T14:00:10.234"/>
    <p1510:client id="{30FC278B-A302-DF52-5023-8675DB6F0D57}" v="40" dt="2021-08-25T01:13:16.704"/>
    <p1510:client id="{4B9ABACB-91E4-4EF9-B9B9-0E4E8B18CF71}" v="57" dt="2020-09-01T00:01:44.556"/>
    <p1510:client id="{62057B44-8D74-BF66-E1BD-E8DA5BAE4641}" v="37" dt="2022-08-26T17:18:21.174"/>
    <p1510:client id="{638213EE-56C9-BEC5-EEF3-DD0634B880F0}" v="267" dt="2021-08-25T01:03:31.433"/>
    <p1510:client id="{E55137E2-3E65-CE70-5A12-680BB2B5495D}" v="465" dt="2021-08-30T04:29:45.864"/>
    <p1510:client id="{FFF8E0AE-E96D-85A4-0EBD-6680E98CA822}" v="4" dt="2021-08-25T00:55:48.4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54"/>
      </p:cViewPr>
      <p:guideLst>
        <p:guide orient="horz" pos="2160"/>
        <p:guide pos="2880"/>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notesMaster" Target="notesMasters/notesMaster1.xml" Id="rId8" /><Relationship Type="http://schemas.openxmlformats.org/officeDocument/2006/relationships/tableStyles" Target="tableStyles.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theme" Target="theme/theme1.xml" Id="rId12"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viewProps" Target="viewProps.xml" Id="rId11" /><Relationship Type="http://schemas.openxmlformats.org/officeDocument/2006/relationships/slide" Target="slides/slide4.xml" Id="rId5" /><Relationship Type="http://schemas.microsoft.com/office/2015/10/relationships/revisionInfo" Target="revisionInfo.xml" Id="rId15" /><Relationship Type="http://schemas.openxmlformats.org/officeDocument/2006/relationships/presProps" Target="presProps.xml" Id="rId10" /><Relationship Type="http://schemas.openxmlformats.org/officeDocument/2006/relationships/slide" Target="slides/slide3.xml" Id="rId4" /><Relationship Type="http://schemas.openxmlformats.org/officeDocument/2006/relationships/handoutMaster" Target="handoutMasters/handoutMaster1.xml" Id="rId9"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8F16ED-DFCC-4665-8D04-9144F150A0D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84D1AC5D-9A35-4279-8E67-AC457424FE09}"/>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68AB9B9-6DEE-4741-8403-2E61E4E786CD}" type="datetimeFigureOut">
              <a:rPr lang="en-US"/>
              <a:pPr>
                <a:defRPr/>
              </a:pPr>
              <a:t>8/26/2022</a:t>
            </a:fld>
            <a:endParaRPr lang="en-US"/>
          </a:p>
        </p:txBody>
      </p:sp>
      <p:sp>
        <p:nvSpPr>
          <p:cNvPr id="4" name="Footer Placeholder 3">
            <a:extLst>
              <a:ext uri="{FF2B5EF4-FFF2-40B4-BE49-F238E27FC236}">
                <a16:creationId xmlns:a16="http://schemas.microsoft.com/office/drawing/2014/main" id="{8321F7D5-1C55-4CE6-A147-92D965C07B4B}"/>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15F46FA5-1368-4BD1-9574-DF0B7BBACDE9}"/>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2846219-0DB7-41CA-88FE-BCF856DBB78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B58AC87-6A7D-4972-81D6-026122FE0B4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B35DCF91-FEE2-4683-B0AA-95B4D624FAD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7EAE8A9-96F1-4C07-9CB0-2B7AAC59735A}" type="datetimeFigureOut">
              <a:rPr lang="en-US"/>
              <a:pPr>
                <a:defRPr/>
              </a:pPr>
              <a:t>8/26/2022</a:t>
            </a:fld>
            <a:endParaRPr lang="en-US"/>
          </a:p>
        </p:txBody>
      </p:sp>
      <p:sp>
        <p:nvSpPr>
          <p:cNvPr id="4" name="Slide Image Placeholder 3">
            <a:extLst>
              <a:ext uri="{FF2B5EF4-FFF2-40B4-BE49-F238E27FC236}">
                <a16:creationId xmlns:a16="http://schemas.microsoft.com/office/drawing/2014/main" id="{42E4ABF9-6556-4E31-8DBA-D0B9C2C1467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559FEA6-184D-4F8B-B73D-1A5F9AA7C75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0BC83B7-DF03-45D5-A1C3-9B0E2E9404A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9BE4854E-EE4C-4B9A-8725-4870017780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58C88B5-FF34-4F0A-A694-37EBE903787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37F14579-73DA-483B-802F-D9DFB6026C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4BD3FBC3-6E43-4FCA-AA1A-03801E3C0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a:t>SAVE THIS FILE WITH A DIFFERENT NAME TO PRESERVE THE ORIGINAL FILE FOR FUTURE USE! </a:t>
            </a:r>
            <a:r>
              <a:rPr lang="en-US" altLang="en-US"/>
              <a:t>Click the text box to add your name, school name, date, etc. After saving with a different file name, delete any slides you do not plan to use. Add new slides (see blank slides at the end of the presentation). Drag the slides to re-order them to fit your needs. </a:t>
            </a:r>
          </a:p>
        </p:txBody>
      </p:sp>
      <p:sp>
        <p:nvSpPr>
          <p:cNvPr id="6148" name="Slide Number Placeholder 3">
            <a:extLst>
              <a:ext uri="{FF2B5EF4-FFF2-40B4-BE49-F238E27FC236}">
                <a16:creationId xmlns:a16="http://schemas.microsoft.com/office/drawing/2014/main" id="{EC5D9DAA-52FD-453D-8966-8015A72374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F2B856F-BF9A-4CDB-8953-76CA6BAF62EA}" type="slidenum">
              <a:rPr lang="en-US" altLang="en-US" smtClean="0"/>
              <a:pPr>
                <a:spcBef>
                  <a:spcPct val="0"/>
                </a:spcBef>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90F63848-7BC3-4952-909E-DC4F516309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353922E-DB38-44B4-9D7E-C9D785A701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All text can be changed on these slides. Blank slides are included at the end if you need more slides or prefer to have your slides not have the header with the fish and shells at the top.</a:t>
            </a:r>
          </a:p>
        </p:txBody>
      </p:sp>
      <p:sp>
        <p:nvSpPr>
          <p:cNvPr id="8196" name="Slide Number Placeholder 3">
            <a:extLst>
              <a:ext uri="{FF2B5EF4-FFF2-40B4-BE49-F238E27FC236}">
                <a16:creationId xmlns:a16="http://schemas.microsoft.com/office/drawing/2014/main" id="{0F72573D-D65D-4B68-97A8-2A04ADD06D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AB9CCB0-83EC-4945-83E5-A79020052E40}" type="slidenum">
              <a:rPr lang="en-US" altLang="en-US" smtClean="0"/>
              <a:pPr>
                <a:spcBef>
                  <a:spcPct val="0"/>
                </a:spcBef>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6DAF40AF-CC8E-4C2A-BF53-B6B0055106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C7FA63E8-345B-458D-B3F1-013B0185A0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sym typeface="Wingdings" panose="05000000000000000000" pitchFamily="2" charset="2"/>
              </a:rPr>
              <a:t>---------- If you have the preview open on the left side of your screen that shows all of your slides, right click on the preview of this slide and click “Duplicate slide.” </a:t>
            </a:r>
            <a:endParaRPr lang="en-US" altLang="en-US"/>
          </a:p>
        </p:txBody>
      </p:sp>
      <p:sp>
        <p:nvSpPr>
          <p:cNvPr id="45060" name="Slide Number Placeholder 3">
            <a:extLst>
              <a:ext uri="{FF2B5EF4-FFF2-40B4-BE49-F238E27FC236}">
                <a16:creationId xmlns:a16="http://schemas.microsoft.com/office/drawing/2014/main" id="{50655FA1-FBA4-4257-9539-649B30925E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092502-8626-462F-BC2B-40386E926ABD}"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6DAF40AF-CC8E-4C2A-BF53-B6B0055106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C7FA63E8-345B-458D-B3F1-013B0185A0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sym typeface="Wingdings" panose="05000000000000000000" pitchFamily="2" charset="2"/>
              </a:rPr>
              <a:t>---------- If you have the preview open on the left side of your screen that shows all of your slides, right click on the preview of this slide and click “Duplicate slide.” </a:t>
            </a:r>
            <a:endParaRPr lang="en-US" altLang="en-US"/>
          </a:p>
        </p:txBody>
      </p:sp>
      <p:sp>
        <p:nvSpPr>
          <p:cNvPr id="45060" name="Slide Number Placeholder 3">
            <a:extLst>
              <a:ext uri="{FF2B5EF4-FFF2-40B4-BE49-F238E27FC236}">
                <a16:creationId xmlns:a16="http://schemas.microsoft.com/office/drawing/2014/main" id="{50655FA1-FBA4-4257-9539-649B30925E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092502-8626-462F-BC2B-40386E926ABD}" type="slidenum">
              <a:rPr lang="en-US" altLang="en-US" smtClean="0"/>
              <a:pPr>
                <a:spcBef>
                  <a:spcPct val="0"/>
                </a:spcBef>
              </a:pPr>
              <a:t>4</a:t>
            </a:fld>
            <a:endParaRPr lang="en-US" altLang="en-US"/>
          </a:p>
        </p:txBody>
      </p:sp>
    </p:spTree>
    <p:extLst>
      <p:ext uri="{BB962C8B-B14F-4D97-AF65-F5344CB8AC3E}">
        <p14:creationId xmlns:p14="http://schemas.microsoft.com/office/powerpoint/2010/main" val="2826606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C57AC267-820F-4CE0-95BC-9AACCF20E6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42EABDFE-46BC-43FC-946A-54EB9CF20C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On this slide explain what assessments your students are required to take such as GMADE, GRADE, DIBELS, or other standardized tests. You might also want to include some information about spelling tests or other weekly tests.</a:t>
            </a:r>
          </a:p>
        </p:txBody>
      </p:sp>
      <p:sp>
        <p:nvSpPr>
          <p:cNvPr id="32772" name="Slide Number Placeholder 3">
            <a:extLst>
              <a:ext uri="{FF2B5EF4-FFF2-40B4-BE49-F238E27FC236}">
                <a16:creationId xmlns:a16="http://schemas.microsoft.com/office/drawing/2014/main" id="{51A92D40-0193-400B-A183-FC7CCDE25F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ACEECD-6524-490F-AD99-F468470B1FF1}"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1FD90911-BD8D-4CDB-931A-09BE6A44A8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B4930A34-83EF-4A03-9688-D17A5EEDEE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Add your contact information to this slide!</a:t>
            </a:r>
          </a:p>
        </p:txBody>
      </p:sp>
      <p:sp>
        <p:nvSpPr>
          <p:cNvPr id="38916" name="Slide Number Placeholder 3">
            <a:extLst>
              <a:ext uri="{FF2B5EF4-FFF2-40B4-BE49-F238E27FC236}">
                <a16:creationId xmlns:a16="http://schemas.microsoft.com/office/drawing/2014/main" id="{A4408C16-9486-4FE6-89BB-857C3C75FD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08AE1E-70F5-4757-B6A5-9DBB30BBCFD7}" type="slidenum">
              <a:rPr lang="en-US" altLang="en-US" smtClean="0"/>
              <a:pPr>
                <a:spcBef>
                  <a:spcPct val="0"/>
                </a:spcBef>
              </a:pPr>
              <a:t>6</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B5BE4790-2871-4159-8014-E94AE45B02D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27213" y="3733800"/>
            <a:ext cx="5292725" cy="243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a:extLst>
              <a:ext uri="{FF2B5EF4-FFF2-40B4-BE49-F238E27FC236}">
                <a16:creationId xmlns:a16="http://schemas.microsoft.com/office/drawing/2014/main" id="{89C1B16B-8FA2-424F-9D42-410DA8D85DAD}"/>
              </a:ext>
            </a:extLst>
          </p:cNvPr>
          <p:cNvSpPr>
            <a:spLocks noGrp="1"/>
          </p:cNvSpPr>
          <p:nvPr>
            <p:ph type="dt" sz="half" idx="10"/>
          </p:nvPr>
        </p:nvSpPr>
        <p:spPr/>
        <p:txBody>
          <a:bodyPr/>
          <a:lstStyle>
            <a:lvl1pPr>
              <a:defRPr/>
            </a:lvl1pPr>
          </a:lstStyle>
          <a:p>
            <a:pPr>
              <a:defRPr/>
            </a:pPr>
            <a:fld id="{7F7D14CF-B7B3-460E-840C-4D1F4BADBFEC}" type="datetimeFigureOut">
              <a:rPr lang="en-US"/>
              <a:pPr>
                <a:defRPr/>
              </a:pPr>
              <a:t>8/26/2022</a:t>
            </a:fld>
            <a:endParaRPr lang="en-US"/>
          </a:p>
        </p:txBody>
      </p:sp>
      <p:sp>
        <p:nvSpPr>
          <p:cNvPr id="6" name="Footer Placeholder 4">
            <a:extLst>
              <a:ext uri="{FF2B5EF4-FFF2-40B4-BE49-F238E27FC236}">
                <a16:creationId xmlns:a16="http://schemas.microsoft.com/office/drawing/2014/main" id="{8AACD222-9A11-492F-A391-34C1AC3BE40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3A12424-AE5D-4D68-8DFB-B35D77171F06}"/>
              </a:ext>
            </a:extLst>
          </p:cNvPr>
          <p:cNvSpPr>
            <a:spLocks noGrp="1"/>
          </p:cNvSpPr>
          <p:nvPr>
            <p:ph type="sldNum" sz="quarter" idx="12"/>
          </p:nvPr>
        </p:nvSpPr>
        <p:spPr/>
        <p:txBody>
          <a:bodyPr/>
          <a:lstStyle>
            <a:lvl1pPr>
              <a:defRPr/>
            </a:lvl1pPr>
          </a:lstStyle>
          <a:p>
            <a:pPr>
              <a:defRPr/>
            </a:pPr>
            <a:fld id="{570B365A-9E5A-4075-95E3-A90E766DFF40}" type="slidenum">
              <a:rPr lang="en-US" altLang="en-US"/>
              <a:pPr>
                <a:defRPr/>
              </a:pPr>
              <a:t>‹#›</a:t>
            </a:fld>
            <a:endParaRPr lang="en-US" altLang="en-US"/>
          </a:p>
        </p:txBody>
      </p:sp>
    </p:spTree>
    <p:extLst>
      <p:ext uri="{BB962C8B-B14F-4D97-AF65-F5344CB8AC3E}">
        <p14:creationId xmlns:p14="http://schemas.microsoft.com/office/powerpoint/2010/main" val="2249913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4309CD-AE31-4509-BB2F-FA7ABEDD70A9}"/>
              </a:ext>
            </a:extLst>
          </p:cNvPr>
          <p:cNvSpPr>
            <a:spLocks noGrp="1"/>
          </p:cNvSpPr>
          <p:nvPr>
            <p:ph type="dt" sz="half" idx="10"/>
          </p:nvPr>
        </p:nvSpPr>
        <p:spPr/>
        <p:txBody>
          <a:bodyPr/>
          <a:lstStyle>
            <a:lvl1pPr>
              <a:defRPr/>
            </a:lvl1pPr>
          </a:lstStyle>
          <a:p>
            <a:pPr>
              <a:defRPr/>
            </a:pPr>
            <a:fld id="{3EC82567-F12C-4FF8-BE4F-24838B7A254A}" type="datetimeFigureOut">
              <a:rPr lang="en-US"/>
              <a:pPr>
                <a:defRPr/>
              </a:pPr>
              <a:t>8/26/2022</a:t>
            </a:fld>
            <a:endParaRPr lang="en-US"/>
          </a:p>
        </p:txBody>
      </p:sp>
      <p:sp>
        <p:nvSpPr>
          <p:cNvPr id="5" name="Footer Placeholder 4">
            <a:extLst>
              <a:ext uri="{FF2B5EF4-FFF2-40B4-BE49-F238E27FC236}">
                <a16:creationId xmlns:a16="http://schemas.microsoft.com/office/drawing/2014/main" id="{D853329E-2AB0-4FF9-A1FD-471278A2D4E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9ED60A3-5648-4C05-92A0-5560BB3B2036}"/>
              </a:ext>
            </a:extLst>
          </p:cNvPr>
          <p:cNvSpPr>
            <a:spLocks noGrp="1"/>
          </p:cNvSpPr>
          <p:nvPr>
            <p:ph type="sldNum" sz="quarter" idx="12"/>
          </p:nvPr>
        </p:nvSpPr>
        <p:spPr/>
        <p:txBody>
          <a:bodyPr/>
          <a:lstStyle>
            <a:lvl1pPr>
              <a:defRPr/>
            </a:lvl1pPr>
          </a:lstStyle>
          <a:p>
            <a:pPr>
              <a:defRPr/>
            </a:pPr>
            <a:fld id="{62857197-ADB9-47D6-A2D4-90AC33C01CD7}" type="slidenum">
              <a:rPr lang="en-US" altLang="en-US"/>
              <a:pPr>
                <a:defRPr/>
              </a:pPr>
              <a:t>‹#›</a:t>
            </a:fld>
            <a:endParaRPr lang="en-US" altLang="en-US"/>
          </a:p>
        </p:txBody>
      </p:sp>
    </p:spTree>
    <p:extLst>
      <p:ext uri="{BB962C8B-B14F-4D97-AF65-F5344CB8AC3E}">
        <p14:creationId xmlns:p14="http://schemas.microsoft.com/office/powerpoint/2010/main" val="325035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F12ED-C2C4-4AE2-86B7-10DA22E36ADA}"/>
              </a:ext>
            </a:extLst>
          </p:cNvPr>
          <p:cNvSpPr>
            <a:spLocks noGrp="1"/>
          </p:cNvSpPr>
          <p:nvPr>
            <p:ph type="dt" sz="half" idx="10"/>
          </p:nvPr>
        </p:nvSpPr>
        <p:spPr/>
        <p:txBody>
          <a:bodyPr/>
          <a:lstStyle>
            <a:lvl1pPr>
              <a:defRPr/>
            </a:lvl1pPr>
          </a:lstStyle>
          <a:p>
            <a:pPr>
              <a:defRPr/>
            </a:pPr>
            <a:fld id="{064FE2AB-87B0-42A1-8E1E-2B6B8612A9B4}" type="datetimeFigureOut">
              <a:rPr lang="en-US"/>
              <a:pPr>
                <a:defRPr/>
              </a:pPr>
              <a:t>8/26/2022</a:t>
            </a:fld>
            <a:endParaRPr lang="en-US"/>
          </a:p>
        </p:txBody>
      </p:sp>
      <p:sp>
        <p:nvSpPr>
          <p:cNvPr id="5" name="Footer Placeholder 4">
            <a:extLst>
              <a:ext uri="{FF2B5EF4-FFF2-40B4-BE49-F238E27FC236}">
                <a16:creationId xmlns:a16="http://schemas.microsoft.com/office/drawing/2014/main" id="{A993384A-5369-4AA9-9B18-90CD6A06669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898B580-7846-46E0-90C3-396DCC16A662}"/>
              </a:ext>
            </a:extLst>
          </p:cNvPr>
          <p:cNvSpPr>
            <a:spLocks noGrp="1"/>
          </p:cNvSpPr>
          <p:nvPr>
            <p:ph type="sldNum" sz="quarter" idx="12"/>
          </p:nvPr>
        </p:nvSpPr>
        <p:spPr/>
        <p:txBody>
          <a:bodyPr/>
          <a:lstStyle>
            <a:lvl1pPr>
              <a:defRPr/>
            </a:lvl1pPr>
          </a:lstStyle>
          <a:p>
            <a:pPr>
              <a:defRPr/>
            </a:pPr>
            <a:fld id="{39905941-D9B3-4B8A-9C64-8448F84433F3}" type="slidenum">
              <a:rPr lang="en-US" altLang="en-US"/>
              <a:pPr>
                <a:defRPr/>
              </a:pPr>
              <a:t>‹#›</a:t>
            </a:fld>
            <a:endParaRPr lang="en-US" altLang="en-US"/>
          </a:p>
        </p:txBody>
      </p:sp>
    </p:spTree>
    <p:extLst>
      <p:ext uri="{BB962C8B-B14F-4D97-AF65-F5344CB8AC3E}">
        <p14:creationId xmlns:p14="http://schemas.microsoft.com/office/powerpoint/2010/main" val="323721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F6CE6-3067-424B-9B8A-768E941A26B6}"/>
              </a:ext>
            </a:extLst>
          </p:cNvPr>
          <p:cNvSpPr>
            <a:spLocks noGrp="1"/>
          </p:cNvSpPr>
          <p:nvPr>
            <p:ph type="dt" sz="half" idx="10"/>
          </p:nvPr>
        </p:nvSpPr>
        <p:spPr/>
        <p:txBody>
          <a:bodyPr/>
          <a:lstStyle>
            <a:lvl1pPr>
              <a:defRPr/>
            </a:lvl1pPr>
          </a:lstStyle>
          <a:p>
            <a:pPr>
              <a:defRPr/>
            </a:pPr>
            <a:fld id="{D2FBA795-AB3A-4F9B-8082-F567580F15EC}" type="datetimeFigureOut">
              <a:rPr lang="en-US"/>
              <a:pPr>
                <a:defRPr/>
              </a:pPr>
              <a:t>8/26/2022</a:t>
            </a:fld>
            <a:endParaRPr lang="en-US"/>
          </a:p>
        </p:txBody>
      </p:sp>
      <p:sp>
        <p:nvSpPr>
          <p:cNvPr id="5" name="Footer Placeholder 4">
            <a:extLst>
              <a:ext uri="{FF2B5EF4-FFF2-40B4-BE49-F238E27FC236}">
                <a16:creationId xmlns:a16="http://schemas.microsoft.com/office/drawing/2014/main" id="{090A2DD3-32AC-47AD-AADF-723E6092913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DA99D0F-9580-4370-97EC-B5F6E88C5411}"/>
              </a:ext>
            </a:extLst>
          </p:cNvPr>
          <p:cNvSpPr>
            <a:spLocks noGrp="1"/>
          </p:cNvSpPr>
          <p:nvPr>
            <p:ph type="sldNum" sz="quarter" idx="12"/>
          </p:nvPr>
        </p:nvSpPr>
        <p:spPr/>
        <p:txBody>
          <a:bodyPr/>
          <a:lstStyle>
            <a:lvl1pPr>
              <a:defRPr/>
            </a:lvl1pPr>
          </a:lstStyle>
          <a:p>
            <a:pPr>
              <a:defRPr/>
            </a:pPr>
            <a:fld id="{FC7D9D43-D352-496B-8E52-2DDA18EE59EB}" type="slidenum">
              <a:rPr lang="en-US" altLang="en-US"/>
              <a:pPr>
                <a:defRPr/>
              </a:pPr>
              <a:t>‹#›</a:t>
            </a:fld>
            <a:endParaRPr lang="en-US" altLang="en-US"/>
          </a:p>
        </p:txBody>
      </p:sp>
    </p:spTree>
    <p:extLst>
      <p:ext uri="{BB962C8B-B14F-4D97-AF65-F5344CB8AC3E}">
        <p14:creationId xmlns:p14="http://schemas.microsoft.com/office/powerpoint/2010/main" val="44980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E52ACD-6B3E-4EC6-8576-A5B5782255C0}"/>
              </a:ext>
            </a:extLst>
          </p:cNvPr>
          <p:cNvSpPr>
            <a:spLocks noGrp="1"/>
          </p:cNvSpPr>
          <p:nvPr>
            <p:ph type="dt" sz="half" idx="10"/>
          </p:nvPr>
        </p:nvSpPr>
        <p:spPr/>
        <p:txBody>
          <a:bodyPr/>
          <a:lstStyle>
            <a:lvl1pPr>
              <a:defRPr/>
            </a:lvl1pPr>
          </a:lstStyle>
          <a:p>
            <a:pPr>
              <a:defRPr/>
            </a:pPr>
            <a:fld id="{5A246BC0-A0B2-414F-B8D7-D43BDD021E3A}" type="datetimeFigureOut">
              <a:rPr lang="en-US"/>
              <a:pPr>
                <a:defRPr/>
              </a:pPr>
              <a:t>8/26/2022</a:t>
            </a:fld>
            <a:endParaRPr lang="en-US"/>
          </a:p>
        </p:txBody>
      </p:sp>
      <p:sp>
        <p:nvSpPr>
          <p:cNvPr id="5" name="Footer Placeholder 4">
            <a:extLst>
              <a:ext uri="{FF2B5EF4-FFF2-40B4-BE49-F238E27FC236}">
                <a16:creationId xmlns:a16="http://schemas.microsoft.com/office/drawing/2014/main" id="{CED0EF7B-D044-4D61-9809-70F78DB284C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B9EC2D2-320A-4774-96D9-CECC8E390AF7}"/>
              </a:ext>
            </a:extLst>
          </p:cNvPr>
          <p:cNvSpPr>
            <a:spLocks noGrp="1"/>
          </p:cNvSpPr>
          <p:nvPr>
            <p:ph type="sldNum" sz="quarter" idx="12"/>
          </p:nvPr>
        </p:nvSpPr>
        <p:spPr/>
        <p:txBody>
          <a:bodyPr/>
          <a:lstStyle>
            <a:lvl1pPr>
              <a:defRPr/>
            </a:lvl1pPr>
          </a:lstStyle>
          <a:p>
            <a:pPr>
              <a:defRPr/>
            </a:pPr>
            <a:fld id="{28308C68-AFD0-48C1-8CA0-94FC63FF6064}" type="slidenum">
              <a:rPr lang="en-US" altLang="en-US"/>
              <a:pPr>
                <a:defRPr/>
              </a:pPr>
              <a:t>‹#›</a:t>
            </a:fld>
            <a:endParaRPr lang="en-US" altLang="en-US"/>
          </a:p>
        </p:txBody>
      </p:sp>
    </p:spTree>
    <p:extLst>
      <p:ext uri="{BB962C8B-B14F-4D97-AF65-F5344CB8AC3E}">
        <p14:creationId xmlns:p14="http://schemas.microsoft.com/office/powerpoint/2010/main" val="199467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5C4D0D7-36E0-44B1-9A82-46016CC720C1}"/>
              </a:ext>
            </a:extLst>
          </p:cNvPr>
          <p:cNvSpPr>
            <a:spLocks noGrp="1"/>
          </p:cNvSpPr>
          <p:nvPr>
            <p:ph type="dt" sz="half" idx="10"/>
          </p:nvPr>
        </p:nvSpPr>
        <p:spPr/>
        <p:txBody>
          <a:bodyPr/>
          <a:lstStyle>
            <a:lvl1pPr>
              <a:defRPr/>
            </a:lvl1pPr>
          </a:lstStyle>
          <a:p>
            <a:pPr>
              <a:defRPr/>
            </a:pPr>
            <a:fld id="{F4827DBA-8ACA-48AB-953C-9097A8F8ADF2}" type="datetimeFigureOut">
              <a:rPr lang="en-US"/>
              <a:pPr>
                <a:defRPr/>
              </a:pPr>
              <a:t>8/26/2022</a:t>
            </a:fld>
            <a:endParaRPr lang="en-US"/>
          </a:p>
        </p:txBody>
      </p:sp>
      <p:sp>
        <p:nvSpPr>
          <p:cNvPr id="6" name="Footer Placeholder 4">
            <a:extLst>
              <a:ext uri="{FF2B5EF4-FFF2-40B4-BE49-F238E27FC236}">
                <a16:creationId xmlns:a16="http://schemas.microsoft.com/office/drawing/2014/main" id="{DE0472C2-95E9-4708-8468-BA6E844AD77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8EE3FF4-F184-4354-BB14-DC2C872259EA}"/>
              </a:ext>
            </a:extLst>
          </p:cNvPr>
          <p:cNvSpPr>
            <a:spLocks noGrp="1"/>
          </p:cNvSpPr>
          <p:nvPr>
            <p:ph type="sldNum" sz="quarter" idx="12"/>
          </p:nvPr>
        </p:nvSpPr>
        <p:spPr/>
        <p:txBody>
          <a:bodyPr/>
          <a:lstStyle>
            <a:lvl1pPr>
              <a:defRPr/>
            </a:lvl1pPr>
          </a:lstStyle>
          <a:p>
            <a:pPr>
              <a:defRPr/>
            </a:pPr>
            <a:fld id="{06D8B957-1E03-4AB4-9367-FE62B7D65C4D}" type="slidenum">
              <a:rPr lang="en-US" altLang="en-US"/>
              <a:pPr>
                <a:defRPr/>
              </a:pPr>
              <a:t>‹#›</a:t>
            </a:fld>
            <a:endParaRPr lang="en-US" altLang="en-US"/>
          </a:p>
        </p:txBody>
      </p:sp>
    </p:spTree>
    <p:extLst>
      <p:ext uri="{BB962C8B-B14F-4D97-AF65-F5344CB8AC3E}">
        <p14:creationId xmlns:p14="http://schemas.microsoft.com/office/powerpoint/2010/main" val="1716625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A996CE6-A40C-4EB2-B2AB-2E0B45C1F844}"/>
              </a:ext>
            </a:extLst>
          </p:cNvPr>
          <p:cNvSpPr>
            <a:spLocks noGrp="1"/>
          </p:cNvSpPr>
          <p:nvPr>
            <p:ph type="dt" sz="half" idx="10"/>
          </p:nvPr>
        </p:nvSpPr>
        <p:spPr/>
        <p:txBody>
          <a:bodyPr/>
          <a:lstStyle>
            <a:lvl1pPr>
              <a:defRPr/>
            </a:lvl1pPr>
          </a:lstStyle>
          <a:p>
            <a:pPr>
              <a:defRPr/>
            </a:pPr>
            <a:fld id="{9D700A32-9097-40B7-85F4-65F5E75E32AA}" type="datetimeFigureOut">
              <a:rPr lang="en-US"/>
              <a:pPr>
                <a:defRPr/>
              </a:pPr>
              <a:t>8/26/2022</a:t>
            </a:fld>
            <a:endParaRPr lang="en-US"/>
          </a:p>
        </p:txBody>
      </p:sp>
      <p:sp>
        <p:nvSpPr>
          <p:cNvPr id="8" name="Footer Placeholder 4">
            <a:extLst>
              <a:ext uri="{FF2B5EF4-FFF2-40B4-BE49-F238E27FC236}">
                <a16:creationId xmlns:a16="http://schemas.microsoft.com/office/drawing/2014/main" id="{17392092-9BB5-413C-9485-97B8B5CDDBA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D712A61-C5E1-4DB1-BA9B-8B15B4023937}"/>
              </a:ext>
            </a:extLst>
          </p:cNvPr>
          <p:cNvSpPr>
            <a:spLocks noGrp="1"/>
          </p:cNvSpPr>
          <p:nvPr>
            <p:ph type="sldNum" sz="quarter" idx="12"/>
          </p:nvPr>
        </p:nvSpPr>
        <p:spPr/>
        <p:txBody>
          <a:bodyPr/>
          <a:lstStyle>
            <a:lvl1pPr>
              <a:defRPr/>
            </a:lvl1pPr>
          </a:lstStyle>
          <a:p>
            <a:pPr>
              <a:defRPr/>
            </a:pPr>
            <a:fld id="{15F29D33-8773-45D7-AF5A-52C71D19FA91}" type="slidenum">
              <a:rPr lang="en-US" altLang="en-US"/>
              <a:pPr>
                <a:defRPr/>
              </a:pPr>
              <a:t>‹#›</a:t>
            </a:fld>
            <a:endParaRPr lang="en-US" altLang="en-US"/>
          </a:p>
        </p:txBody>
      </p:sp>
    </p:spTree>
    <p:extLst>
      <p:ext uri="{BB962C8B-B14F-4D97-AF65-F5344CB8AC3E}">
        <p14:creationId xmlns:p14="http://schemas.microsoft.com/office/powerpoint/2010/main" val="3594319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6C21EA5-67A0-4FA1-B0D4-A86226786361}"/>
              </a:ext>
            </a:extLst>
          </p:cNvPr>
          <p:cNvSpPr>
            <a:spLocks noGrp="1"/>
          </p:cNvSpPr>
          <p:nvPr>
            <p:ph type="dt" sz="half" idx="10"/>
          </p:nvPr>
        </p:nvSpPr>
        <p:spPr/>
        <p:txBody>
          <a:bodyPr/>
          <a:lstStyle>
            <a:lvl1pPr>
              <a:defRPr/>
            </a:lvl1pPr>
          </a:lstStyle>
          <a:p>
            <a:pPr>
              <a:defRPr/>
            </a:pPr>
            <a:fld id="{EA8DD828-3D4E-4269-B3F5-FAC4B962AF01}" type="datetimeFigureOut">
              <a:rPr lang="en-US"/>
              <a:pPr>
                <a:defRPr/>
              </a:pPr>
              <a:t>8/26/2022</a:t>
            </a:fld>
            <a:endParaRPr lang="en-US"/>
          </a:p>
        </p:txBody>
      </p:sp>
      <p:sp>
        <p:nvSpPr>
          <p:cNvPr id="4" name="Footer Placeholder 4">
            <a:extLst>
              <a:ext uri="{FF2B5EF4-FFF2-40B4-BE49-F238E27FC236}">
                <a16:creationId xmlns:a16="http://schemas.microsoft.com/office/drawing/2014/main" id="{7391690D-887E-40CC-9DC4-1F15DF9155D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AE91D88-69DC-4FA3-98E1-9A6019BA84C3}"/>
              </a:ext>
            </a:extLst>
          </p:cNvPr>
          <p:cNvSpPr>
            <a:spLocks noGrp="1"/>
          </p:cNvSpPr>
          <p:nvPr>
            <p:ph type="sldNum" sz="quarter" idx="12"/>
          </p:nvPr>
        </p:nvSpPr>
        <p:spPr/>
        <p:txBody>
          <a:bodyPr/>
          <a:lstStyle>
            <a:lvl1pPr>
              <a:defRPr/>
            </a:lvl1pPr>
          </a:lstStyle>
          <a:p>
            <a:pPr>
              <a:defRPr/>
            </a:pPr>
            <a:fld id="{73D59B02-678B-45EE-A1B1-2171356EF00C}" type="slidenum">
              <a:rPr lang="en-US" altLang="en-US"/>
              <a:pPr>
                <a:defRPr/>
              </a:pPr>
              <a:t>‹#›</a:t>
            </a:fld>
            <a:endParaRPr lang="en-US" altLang="en-US"/>
          </a:p>
        </p:txBody>
      </p:sp>
    </p:spTree>
    <p:extLst>
      <p:ext uri="{BB962C8B-B14F-4D97-AF65-F5344CB8AC3E}">
        <p14:creationId xmlns:p14="http://schemas.microsoft.com/office/powerpoint/2010/main" val="362720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2636CA2-2780-43C3-9F54-E43EF023A145}"/>
              </a:ext>
            </a:extLst>
          </p:cNvPr>
          <p:cNvSpPr>
            <a:spLocks noGrp="1"/>
          </p:cNvSpPr>
          <p:nvPr>
            <p:ph type="dt" sz="half" idx="10"/>
          </p:nvPr>
        </p:nvSpPr>
        <p:spPr/>
        <p:txBody>
          <a:bodyPr/>
          <a:lstStyle>
            <a:lvl1pPr>
              <a:defRPr/>
            </a:lvl1pPr>
          </a:lstStyle>
          <a:p>
            <a:pPr>
              <a:defRPr/>
            </a:pPr>
            <a:fld id="{F0CB371B-D1B1-4C2B-A484-52299B3120A9}" type="datetimeFigureOut">
              <a:rPr lang="en-US"/>
              <a:pPr>
                <a:defRPr/>
              </a:pPr>
              <a:t>8/26/2022</a:t>
            </a:fld>
            <a:endParaRPr lang="en-US"/>
          </a:p>
        </p:txBody>
      </p:sp>
      <p:sp>
        <p:nvSpPr>
          <p:cNvPr id="3" name="Footer Placeholder 4">
            <a:extLst>
              <a:ext uri="{FF2B5EF4-FFF2-40B4-BE49-F238E27FC236}">
                <a16:creationId xmlns:a16="http://schemas.microsoft.com/office/drawing/2014/main" id="{DFEB6FD9-A864-48CA-9648-C3DB72A9E6B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A42A70F-DC41-4E89-B893-A6848714F37A}"/>
              </a:ext>
            </a:extLst>
          </p:cNvPr>
          <p:cNvSpPr>
            <a:spLocks noGrp="1"/>
          </p:cNvSpPr>
          <p:nvPr>
            <p:ph type="sldNum" sz="quarter" idx="12"/>
          </p:nvPr>
        </p:nvSpPr>
        <p:spPr/>
        <p:txBody>
          <a:bodyPr/>
          <a:lstStyle>
            <a:lvl1pPr>
              <a:defRPr/>
            </a:lvl1pPr>
          </a:lstStyle>
          <a:p>
            <a:pPr>
              <a:defRPr/>
            </a:pPr>
            <a:fld id="{B445EF12-8426-4218-88CF-01633CEDD84D}" type="slidenum">
              <a:rPr lang="en-US" altLang="en-US"/>
              <a:pPr>
                <a:defRPr/>
              </a:pPr>
              <a:t>‹#›</a:t>
            </a:fld>
            <a:endParaRPr lang="en-US" altLang="en-US"/>
          </a:p>
        </p:txBody>
      </p:sp>
    </p:spTree>
    <p:extLst>
      <p:ext uri="{BB962C8B-B14F-4D97-AF65-F5344CB8AC3E}">
        <p14:creationId xmlns:p14="http://schemas.microsoft.com/office/powerpoint/2010/main" val="255860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7FDBD4F-D610-4B92-AECA-1B401A87D514}"/>
              </a:ext>
            </a:extLst>
          </p:cNvPr>
          <p:cNvSpPr>
            <a:spLocks noGrp="1"/>
          </p:cNvSpPr>
          <p:nvPr>
            <p:ph type="dt" sz="half" idx="10"/>
          </p:nvPr>
        </p:nvSpPr>
        <p:spPr/>
        <p:txBody>
          <a:bodyPr/>
          <a:lstStyle>
            <a:lvl1pPr>
              <a:defRPr/>
            </a:lvl1pPr>
          </a:lstStyle>
          <a:p>
            <a:pPr>
              <a:defRPr/>
            </a:pPr>
            <a:fld id="{65E1227A-67B8-418F-AE5D-0E0F479E11C3}" type="datetimeFigureOut">
              <a:rPr lang="en-US"/>
              <a:pPr>
                <a:defRPr/>
              </a:pPr>
              <a:t>8/26/2022</a:t>
            </a:fld>
            <a:endParaRPr lang="en-US"/>
          </a:p>
        </p:txBody>
      </p:sp>
      <p:sp>
        <p:nvSpPr>
          <p:cNvPr id="6" name="Footer Placeholder 4">
            <a:extLst>
              <a:ext uri="{FF2B5EF4-FFF2-40B4-BE49-F238E27FC236}">
                <a16:creationId xmlns:a16="http://schemas.microsoft.com/office/drawing/2014/main" id="{E8B09AD1-27B3-4010-8377-B0015691E61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319D828-ECB7-4EEF-9AFF-F0E298BE1DEA}"/>
              </a:ext>
            </a:extLst>
          </p:cNvPr>
          <p:cNvSpPr>
            <a:spLocks noGrp="1"/>
          </p:cNvSpPr>
          <p:nvPr>
            <p:ph type="sldNum" sz="quarter" idx="12"/>
          </p:nvPr>
        </p:nvSpPr>
        <p:spPr/>
        <p:txBody>
          <a:bodyPr/>
          <a:lstStyle>
            <a:lvl1pPr>
              <a:defRPr/>
            </a:lvl1pPr>
          </a:lstStyle>
          <a:p>
            <a:pPr>
              <a:defRPr/>
            </a:pPr>
            <a:fld id="{A821D818-315F-4947-A766-DC855BF94B0F}" type="slidenum">
              <a:rPr lang="en-US" altLang="en-US"/>
              <a:pPr>
                <a:defRPr/>
              </a:pPr>
              <a:t>‹#›</a:t>
            </a:fld>
            <a:endParaRPr lang="en-US" altLang="en-US"/>
          </a:p>
        </p:txBody>
      </p:sp>
    </p:spTree>
    <p:extLst>
      <p:ext uri="{BB962C8B-B14F-4D97-AF65-F5344CB8AC3E}">
        <p14:creationId xmlns:p14="http://schemas.microsoft.com/office/powerpoint/2010/main" val="926674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4C9341A-56A0-4C71-A1F8-C912FD6850CE}"/>
              </a:ext>
            </a:extLst>
          </p:cNvPr>
          <p:cNvSpPr>
            <a:spLocks noGrp="1"/>
          </p:cNvSpPr>
          <p:nvPr>
            <p:ph type="dt" sz="half" idx="10"/>
          </p:nvPr>
        </p:nvSpPr>
        <p:spPr/>
        <p:txBody>
          <a:bodyPr/>
          <a:lstStyle>
            <a:lvl1pPr>
              <a:defRPr/>
            </a:lvl1pPr>
          </a:lstStyle>
          <a:p>
            <a:pPr>
              <a:defRPr/>
            </a:pPr>
            <a:fld id="{9A7D67FB-48C5-40CA-A33E-3575764293E4}" type="datetimeFigureOut">
              <a:rPr lang="en-US"/>
              <a:pPr>
                <a:defRPr/>
              </a:pPr>
              <a:t>8/26/2022</a:t>
            </a:fld>
            <a:endParaRPr lang="en-US"/>
          </a:p>
        </p:txBody>
      </p:sp>
      <p:sp>
        <p:nvSpPr>
          <p:cNvPr id="6" name="Footer Placeholder 4">
            <a:extLst>
              <a:ext uri="{FF2B5EF4-FFF2-40B4-BE49-F238E27FC236}">
                <a16:creationId xmlns:a16="http://schemas.microsoft.com/office/drawing/2014/main" id="{7223BE2E-86B6-486F-B164-6469664D79A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CB1EF11-81D1-4677-BF0C-B0AC97ABEC18}"/>
              </a:ext>
            </a:extLst>
          </p:cNvPr>
          <p:cNvSpPr>
            <a:spLocks noGrp="1"/>
          </p:cNvSpPr>
          <p:nvPr>
            <p:ph type="sldNum" sz="quarter" idx="12"/>
          </p:nvPr>
        </p:nvSpPr>
        <p:spPr/>
        <p:txBody>
          <a:bodyPr/>
          <a:lstStyle>
            <a:lvl1pPr>
              <a:defRPr/>
            </a:lvl1pPr>
          </a:lstStyle>
          <a:p>
            <a:pPr>
              <a:defRPr/>
            </a:pPr>
            <a:fld id="{725BAF0E-C419-46E0-A6D7-B7371AE3D509}" type="slidenum">
              <a:rPr lang="en-US" altLang="en-US"/>
              <a:pPr>
                <a:defRPr/>
              </a:pPr>
              <a:t>‹#›</a:t>
            </a:fld>
            <a:endParaRPr lang="en-US" altLang="en-US"/>
          </a:p>
        </p:txBody>
      </p:sp>
    </p:spTree>
    <p:extLst>
      <p:ext uri="{BB962C8B-B14F-4D97-AF65-F5344CB8AC3E}">
        <p14:creationId xmlns:p14="http://schemas.microsoft.com/office/powerpoint/2010/main" val="1932097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AE20905-D1D1-413A-8093-2A7623DA258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4476CB8-7000-4815-BDCE-62D73A17B1A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186470F-D981-494A-B6FE-BEF9621FB01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9E65304-4B85-43A1-87B3-A69828CCBAD7}" type="datetimeFigureOut">
              <a:rPr lang="en-US"/>
              <a:pPr>
                <a:defRPr/>
              </a:pPr>
              <a:t>8/26/2022</a:t>
            </a:fld>
            <a:endParaRPr lang="en-US"/>
          </a:p>
        </p:txBody>
      </p:sp>
      <p:sp>
        <p:nvSpPr>
          <p:cNvPr id="5" name="Footer Placeholder 4">
            <a:extLst>
              <a:ext uri="{FF2B5EF4-FFF2-40B4-BE49-F238E27FC236}">
                <a16:creationId xmlns:a16="http://schemas.microsoft.com/office/drawing/2014/main" id="{E09C6C6C-3D0D-498F-8BB9-8524F739C1E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E1ACF70A-395F-4BC5-A40A-C1CCDC4A02D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1AFFAB55-AB02-4299-906C-0BF896A2BBE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mailto:Laurie_Mckellip@chino.k12.ca.us" TargetMode="External"/><Relationship Id="rId4" Type="http://schemas.openxmlformats.org/officeDocument/2006/relationships/hyperlink" Target="https://www.chino.k12.ca.us/Domain/19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75C9609-DEC7-4396-8A17-81F73DF35FA4}"/>
              </a:ext>
            </a:extLst>
          </p:cNvPr>
          <p:cNvSpPr>
            <a:spLocks noGrp="1"/>
          </p:cNvSpPr>
          <p:nvPr>
            <p:ph type="ctrTitle"/>
          </p:nvPr>
        </p:nvSpPr>
        <p:spPr>
          <a:xfrm>
            <a:off x="685800" y="304800"/>
            <a:ext cx="7772400" cy="3505200"/>
          </a:xfrm>
        </p:spPr>
        <p:txBody>
          <a:bodyPr/>
          <a:lstStyle/>
          <a:p>
            <a:pPr eaLnBrk="1" hangingPunct="1"/>
            <a:r>
              <a:rPr lang="en-US" altLang="en-US" sz="4000" dirty="0"/>
              <a:t>Mrs. </a:t>
            </a:r>
            <a:r>
              <a:rPr lang="en-US" altLang="en-US" sz="4000" dirty="0" err="1"/>
              <a:t>McKellip’s</a:t>
            </a:r>
            <a:r>
              <a:rPr lang="en-US" altLang="en-US" sz="4000" dirty="0"/>
              <a:t> Class</a:t>
            </a:r>
            <a:br>
              <a:rPr lang="en-US" altLang="en-US" sz="4000" dirty="0"/>
            </a:br>
            <a:r>
              <a:rPr lang="en-US" altLang="en-US" sz="4000" dirty="0"/>
              <a:t>Briggs Elementary</a:t>
            </a:r>
            <a:br>
              <a:rPr lang="en-US" altLang="en-US" sz="4000" dirty="0"/>
            </a:br>
            <a:r>
              <a:rPr lang="en-US" altLang="en-US" sz="4000" dirty="0">
                <a:cs typeface="Calibri"/>
              </a:rPr>
              <a:t>Back to School Night</a:t>
            </a:r>
            <a:br>
              <a:rPr lang="en-US" altLang="en-US" sz="4000" dirty="0">
                <a:cs typeface="Calibri"/>
              </a:rPr>
            </a:br>
            <a:r>
              <a:rPr lang="en-US" altLang="en-US" sz="4000" dirty="0">
                <a:cs typeface="Calibri"/>
              </a:rPr>
              <a:t>August 30,2022</a:t>
            </a:r>
          </a:p>
        </p:txBody>
      </p:sp>
      <p:sp>
        <p:nvSpPr>
          <p:cNvPr id="5123" name="TextBox 3">
            <a:extLst>
              <a:ext uri="{FF2B5EF4-FFF2-40B4-BE49-F238E27FC236}">
                <a16:creationId xmlns:a16="http://schemas.microsoft.com/office/drawing/2014/main" id="{EF70349B-ED0E-4BAD-83B7-44D19AC97A41}"/>
              </a:ext>
            </a:extLst>
          </p:cNvPr>
          <p:cNvSpPr txBox="1">
            <a:spLocks noChangeArrowheads="1"/>
          </p:cNvSpPr>
          <p:nvPr/>
        </p:nvSpPr>
        <p:spPr bwMode="auto">
          <a:xfrm rot="-5400000">
            <a:off x="-883444" y="5942806"/>
            <a:ext cx="182880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400"/>
              <a:t>Created by: Ashley Magee, firstgradebrain.com  Graphics © ThistleGirlDesigns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C08CAB11-BC0B-4FBB-9164-6C1F93274180}"/>
              </a:ext>
            </a:extLst>
          </p:cNvPr>
          <p:cNvSpPr>
            <a:spLocks noGrp="1"/>
          </p:cNvSpPr>
          <p:nvPr>
            <p:ph type="title"/>
          </p:nvPr>
        </p:nvSpPr>
        <p:spPr>
          <a:xfrm>
            <a:off x="1905000" y="457200"/>
            <a:ext cx="4953000" cy="838200"/>
          </a:xfrm>
        </p:spPr>
        <p:txBody>
          <a:bodyPr/>
          <a:lstStyle/>
          <a:p>
            <a:pPr eaLnBrk="1" hangingPunct="1"/>
            <a:r>
              <a:rPr lang="en-US" altLang="en-US" sz="2500" b="1"/>
              <a:t>Meet the Teacher</a:t>
            </a:r>
          </a:p>
        </p:txBody>
      </p:sp>
      <p:sp>
        <p:nvSpPr>
          <p:cNvPr id="7171" name="Content Placeholder 2">
            <a:extLst>
              <a:ext uri="{FF2B5EF4-FFF2-40B4-BE49-F238E27FC236}">
                <a16:creationId xmlns:a16="http://schemas.microsoft.com/office/drawing/2014/main" id="{1FA10FF0-70E4-4745-B375-996E46DED26F}"/>
              </a:ext>
            </a:extLst>
          </p:cNvPr>
          <p:cNvSpPr>
            <a:spLocks noGrp="1"/>
          </p:cNvSpPr>
          <p:nvPr>
            <p:ph idx="1"/>
          </p:nvPr>
        </p:nvSpPr>
        <p:spPr>
          <a:xfrm>
            <a:off x="609600" y="1600200"/>
            <a:ext cx="7848600" cy="4648200"/>
          </a:xfrm>
        </p:spPr>
        <p:txBody>
          <a:bodyPr/>
          <a:lstStyle/>
          <a:p>
            <a:pPr marL="0" indent="0">
              <a:buNone/>
            </a:pPr>
            <a:r>
              <a:rPr lang="en-US" dirty="0">
                <a:ea typeface="+mn-lt"/>
                <a:cs typeface="+mn-lt"/>
              </a:rPr>
              <a:t>My name is Mrs. Laurie Gilbert-</a:t>
            </a:r>
            <a:r>
              <a:rPr lang="en-US" dirty="0" err="1">
                <a:ea typeface="+mn-lt"/>
                <a:cs typeface="+mn-lt"/>
              </a:rPr>
              <a:t>McKellip</a:t>
            </a:r>
            <a:r>
              <a:rPr lang="en-US" dirty="0">
                <a:ea typeface="+mn-lt"/>
                <a:cs typeface="+mn-lt"/>
              </a:rPr>
              <a:t>. I have my B.S. in Child Development from ULV. I also have a Multiple Subject teaching Credential. This is my 29th year teaching for CVUSD and my 13th year at Briggs. Most of my teaching experience is in 2nd grade. I’m married to Mr. </a:t>
            </a:r>
            <a:r>
              <a:rPr lang="en-US" dirty="0" err="1">
                <a:ea typeface="+mn-lt"/>
                <a:cs typeface="+mn-lt"/>
              </a:rPr>
              <a:t>McKellip</a:t>
            </a:r>
            <a:r>
              <a:rPr lang="en-US" dirty="0">
                <a:ea typeface="+mn-lt"/>
                <a:cs typeface="+mn-lt"/>
              </a:rPr>
              <a:t> a teacher at Walnut Elementary. We have a son Samuel, who is a school counselor.  </a:t>
            </a:r>
            <a:endParaRPr lang="en-US" dirty="0">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83516478-8138-4FBD-B5D2-20E660212BB9}"/>
              </a:ext>
            </a:extLst>
          </p:cNvPr>
          <p:cNvSpPr>
            <a:spLocks noGrp="1"/>
          </p:cNvSpPr>
          <p:nvPr>
            <p:ph type="title"/>
          </p:nvPr>
        </p:nvSpPr>
        <p:spPr>
          <a:xfrm>
            <a:off x="1905000" y="457200"/>
            <a:ext cx="5029200" cy="838200"/>
          </a:xfrm>
        </p:spPr>
        <p:txBody>
          <a:bodyPr/>
          <a:lstStyle/>
          <a:p>
            <a:pPr eaLnBrk="1" hangingPunct="1"/>
            <a:r>
              <a:rPr lang="en-US" altLang="en-US" sz="3200" b="1" dirty="0">
                <a:cs typeface="Calibri"/>
              </a:rPr>
              <a:t>Intervention</a:t>
            </a:r>
          </a:p>
        </p:txBody>
      </p:sp>
      <p:sp>
        <p:nvSpPr>
          <p:cNvPr id="3" name="Content Placeholder 2">
            <a:extLst>
              <a:ext uri="{FF2B5EF4-FFF2-40B4-BE49-F238E27FC236}">
                <a16:creationId xmlns:a16="http://schemas.microsoft.com/office/drawing/2014/main" id="{75C409A8-D83C-4CC3-AA09-A7330C891F58}"/>
              </a:ext>
            </a:extLst>
          </p:cNvPr>
          <p:cNvSpPr>
            <a:spLocks noGrp="1"/>
          </p:cNvSpPr>
          <p:nvPr>
            <p:ph idx="1"/>
          </p:nvPr>
        </p:nvSpPr>
        <p:spPr>
          <a:xfrm>
            <a:off x="685800" y="1600200"/>
            <a:ext cx="7696200" cy="4648200"/>
          </a:xfrm>
        </p:spPr>
        <p:txBody>
          <a:bodyPr rtlCol="0">
            <a:normAutofit/>
          </a:bodyPr>
          <a:lstStyle/>
          <a:p>
            <a:pPr marL="0" indent="0" eaLnBrk="1" fontAlgn="auto" hangingPunct="1">
              <a:spcAft>
                <a:spcPts val="0"/>
              </a:spcAft>
              <a:buFont typeface="Arial" panose="020B0604020202020204" pitchFamily="34" charset="0"/>
              <a:buNone/>
              <a:defRPr/>
            </a:pPr>
            <a:endParaRPr lang="en-US" dirty="0">
              <a:cs typeface="Calibri"/>
            </a:endParaRPr>
          </a:p>
          <a:p>
            <a:pPr eaLnBrk="1" fontAlgn="auto" hangingPunct="1">
              <a:spcAft>
                <a:spcPts val="0"/>
              </a:spcAft>
              <a:buFont typeface="Arial" charset="0"/>
              <a:buChar char="•"/>
              <a:defRPr/>
            </a:pPr>
            <a:endParaRPr lang="en-US" dirty="0"/>
          </a:p>
        </p:txBody>
      </p:sp>
      <p:sp>
        <p:nvSpPr>
          <p:cNvPr id="2" name="TextBox 1">
            <a:extLst>
              <a:ext uri="{FF2B5EF4-FFF2-40B4-BE49-F238E27FC236}">
                <a16:creationId xmlns:a16="http://schemas.microsoft.com/office/drawing/2014/main" id="{3AB1238F-E7F7-45B9-8DF1-3C08AB94A0BC}"/>
              </a:ext>
            </a:extLst>
          </p:cNvPr>
          <p:cNvSpPr txBox="1"/>
          <p:nvPr/>
        </p:nvSpPr>
        <p:spPr>
          <a:xfrm>
            <a:off x="3200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pic>
        <p:nvPicPr>
          <p:cNvPr id="4" name="Picture 4" descr="A picture containing text, clipart&#10;&#10;Description automatically generated">
            <a:extLst>
              <a:ext uri="{FF2B5EF4-FFF2-40B4-BE49-F238E27FC236}">
                <a16:creationId xmlns:a16="http://schemas.microsoft.com/office/drawing/2014/main" id="{3B598C92-A529-4172-8136-B9C2076AB78C}"/>
              </a:ext>
            </a:extLst>
          </p:cNvPr>
          <p:cNvPicPr>
            <a:picLocks noChangeAspect="1"/>
          </p:cNvPicPr>
          <p:nvPr/>
        </p:nvPicPr>
        <p:blipFill>
          <a:blip r:embed="rId4"/>
          <a:stretch>
            <a:fillRect/>
          </a:stretch>
        </p:blipFill>
        <p:spPr>
          <a:xfrm>
            <a:off x="3079506" y="1389844"/>
            <a:ext cx="2743200" cy="1737360"/>
          </a:xfrm>
          <a:prstGeom prst="rect">
            <a:avLst/>
          </a:prstGeom>
        </p:spPr>
      </p:pic>
      <p:sp>
        <p:nvSpPr>
          <p:cNvPr id="5" name="TextBox 4">
            <a:extLst>
              <a:ext uri="{FF2B5EF4-FFF2-40B4-BE49-F238E27FC236}">
                <a16:creationId xmlns:a16="http://schemas.microsoft.com/office/drawing/2014/main" id="{BEF831C9-420C-40D6-B6DF-6787F5095AA9}"/>
              </a:ext>
            </a:extLst>
          </p:cNvPr>
          <p:cNvSpPr txBox="1"/>
          <p:nvPr/>
        </p:nvSpPr>
        <p:spPr>
          <a:xfrm>
            <a:off x="3343275" y="3343275"/>
            <a:ext cx="2743200"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alibri"/>
                <a:cs typeface="Arial"/>
              </a:rPr>
              <a:t>The two main programs we will be using this year are Lexia an online program. The other program is Fountas and Pinnell</a:t>
            </a:r>
          </a:p>
        </p:txBody>
      </p:sp>
      <p:sp>
        <p:nvSpPr>
          <p:cNvPr id="6" name="TextBox 5">
            <a:extLst>
              <a:ext uri="{FF2B5EF4-FFF2-40B4-BE49-F238E27FC236}">
                <a16:creationId xmlns:a16="http://schemas.microsoft.com/office/drawing/2014/main" id="{D2DED701-7EE7-48B5-B5F2-745C9BCDAF3E}"/>
              </a:ext>
            </a:extLst>
          </p:cNvPr>
          <p:cNvSpPr txBox="1"/>
          <p:nvPr/>
        </p:nvSpPr>
        <p:spPr>
          <a:xfrm>
            <a:off x="3546597" y="422800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i="1" dirty="0"/>
          </a:p>
        </p:txBody>
      </p:sp>
      <p:pic>
        <p:nvPicPr>
          <p:cNvPr id="7" name="Picture 7" descr="Text&#10;&#10;Description automatically generated">
            <a:extLst>
              <a:ext uri="{FF2B5EF4-FFF2-40B4-BE49-F238E27FC236}">
                <a16:creationId xmlns:a16="http://schemas.microsoft.com/office/drawing/2014/main" id="{35514E4B-5C98-429A-A688-3D4AE368A7A7}"/>
              </a:ext>
            </a:extLst>
          </p:cNvPr>
          <p:cNvPicPr>
            <a:picLocks noChangeAspect="1"/>
          </p:cNvPicPr>
          <p:nvPr/>
        </p:nvPicPr>
        <p:blipFill>
          <a:blip r:embed="rId5"/>
          <a:stretch>
            <a:fillRect/>
          </a:stretch>
        </p:blipFill>
        <p:spPr>
          <a:xfrm>
            <a:off x="3156439" y="4835299"/>
            <a:ext cx="2743200" cy="107799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83516478-8138-4FBD-B5D2-20E660212BB9}"/>
              </a:ext>
            </a:extLst>
          </p:cNvPr>
          <p:cNvSpPr>
            <a:spLocks noGrp="1"/>
          </p:cNvSpPr>
          <p:nvPr>
            <p:ph type="title"/>
          </p:nvPr>
        </p:nvSpPr>
        <p:spPr>
          <a:xfrm>
            <a:off x="1905000" y="457200"/>
            <a:ext cx="5029200" cy="838200"/>
          </a:xfrm>
        </p:spPr>
        <p:txBody>
          <a:bodyPr/>
          <a:lstStyle/>
          <a:p>
            <a:pPr eaLnBrk="1" hangingPunct="1"/>
            <a:r>
              <a:rPr lang="en-US" altLang="en-US" sz="3200" b="1" dirty="0">
                <a:cs typeface="Calibri"/>
              </a:rPr>
              <a:t>Instruction</a:t>
            </a:r>
          </a:p>
        </p:txBody>
      </p:sp>
      <p:sp>
        <p:nvSpPr>
          <p:cNvPr id="3" name="Content Placeholder 2">
            <a:extLst>
              <a:ext uri="{FF2B5EF4-FFF2-40B4-BE49-F238E27FC236}">
                <a16:creationId xmlns:a16="http://schemas.microsoft.com/office/drawing/2014/main" id="{75C409A8-D83C-4CC3-AA09-A7330C891F58}"/>
              </a:ext>
            </a:extLst>
          </p:cNvPr>
          <p:cNvSpPr>
            <a:spLocks noGrp="1"/>
          </p:cNvSpPr>
          <p:nvPr>
            <p:ph idx="1"/>
          </p:nvPr>
        </p:nvSpPr>
        <p:spPr>
          <a:xfrm>
            <a:off x="685800" y="1600200"/>
            <a:ext cx="7696200" cy="4648200"/>
          </a:xfrm>
        </p:spPr>
        <p:txBody>
          <a:bodyPr rtlCol="0">
            <a:normAutofit/>
          </a:bodyPr>
          <a:lstStyle/>
          <a:p>
            <a:pPr marL="0" indent="0" eaLnBrk="1" fontAlgn="auto" hangingPunct="1">
              <a:spcAft>
                <a:spcPts val="0"/>
              </a:spcAft>
              <a:buFont typeface="Arial" panose="020B0604020202020204" pitchFamily="34" charset="0"/>
              <a:buNone/>
              <a:defRPr/>
            </a:pPr>
            <a:endParaRPr lang="en-US" dirty="0">
              <a:cs typeface="Calibri"/>
            </a:endParaRPr>
          </a:p>
          <a:p>
            <a:pPr eaLnBrk="1" fontAlgn="auto" hangingPunct="1">
              <a:spcAft>
                <a:spcPts val="0"/>
              </a:spcAft>
              <a:buFont typeface="Arial" charset="0"/>
              <a:buChar char="•"/>
              <a:defRPr/>
            </a:pPr>
            <a:endParaRPr lang="en-US" dirty="0"/>
          </a:p>
        </p:txBody>
      </p:sp>
      <p:sp>
        <p:nvSpPr>
          <p:cNvPr id="2" name="TextBox 1">
            <a:extLst>
              <a:ext uri="{FF2B5EF4-FFF2-40B4-BE49-F238E27FC236}">
                <a16:creationId xmlns:a16="http://schemas.microsoft.com/office/drawing/2014/main" id="{3AB1238F-E7F7-45B9-8DF1-3C08AB94A0BC}"/>
              </a:ext>
            </a:extLst>
          </p:cNvPr>
          <p:cNvSpPr txBox="1"/>
          <p:nvPr/>
        </p:nvSpPr>
        <p:spPr>
          <a:xfrm>
            <a:off x="3200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6" name="TextBox 5">
            <a:extLst>
              <a:ext uri="{FF2B5EF4-FFF2-40B4-BE49-F238E27FC236}">
                <a16:creationId xmlns:a16="http://schemas.microsoft.com/office/drawing/2014/main" id="{D2DED701-7EE7-48B5-B5F2-745C9BCDAF3E}"/>
              </a:ext>
            </a:extLst>
          </p:cNvPr>
          <p:cNvSpPr txBox="1"/>
          <p:nvPr/>
        </p:nvSpPr>
        <p:spPr>
          <a:xfrm>
            <a:off x="3546597" y="422800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i="1" dirty="0"/>
          </a:p>
        </p:txBody>
      </p:sp>
      <p:sp>
        <p:nvSpPr>
          <p:cNvPr id="8" name="TextBox 7">
            <a:extLst>
              <a:ext uri="{FF2B5EF4-FFF2-40B4-BE49-F238E27FC236}">
                <a16:creationId xmlns:a16="http://schemas.microsoft.com/office/drawing/2014/main" id="{E390A0FD-2AF5-4CCE-B9D1-B73D23A74289}"/>
              </a:ext>
            </a:extLst>
          </p:cNvPr>
          <p:cNvSpPr txBox="1"/>
          <p:nvPr/>
        </p:nvSpPr>
        <p:spPr>
          <a:xfrm>
            <a:off x="1345475" y="1397726"/>
            <a:ext cx="6609804" cy="44319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alibri"/>
                <a:cs typeface="Calibri"/>
              </a:rPr>
              <a:t>The program will take place during regular school hours and will be held for 30-45 minutes, three to four days a week. Student will be attending intervention after direct instruction for individualized support. Students will be regularly monitored to assess progress. Every trimester, each student will be re-evaluated to measure growth to see if he/she is ready to exit the program or if continued intervention would be beneficial.</a:t>
            </a:r>
            <a:endParaRPr lang="en-US" sz="2400" dirty="0"/>
          </a:p>
          <a:p>
            <a:r>
              <a:rPr lang="en-US" sz="2400" dirty="0">
                <a:latin typeface="Calibri"/>
                <a:cs typeface="Calibri"/>
              </a:rPr>
              <a:t>The program takes place in room 10. I call it the Panther lab.</a:t>
            </a:r>
            <a:endParaRPr lang="en-US" sz="2400" dirty="0">
              <a:cs typeface="Calibri"/>
            </a:endParaRPr>
          </a:p>
          <a:p>
            <a:endParaRPr lang="en-US" dirty="0"/>
          </a:p>
        </p:txBody>
      </p:sp>
    </p:spTree>
    <p:extLst>
      <p:ext uri="{BB962C8B-B14F-4D97-AF65-F5344CB8AC3E}">
        <p14:creationId xmlns:p14="http://schemas.microsoft.com/office/powerpoint/2010/main" val="3851679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F2027456-3477-4713-97A5-3A9F18FBA807}"/>
              </a:ext>
            </a:extLst>
          </p:cNvPr>
          <p:cNvSpPr>
            <a:spLocks noGrp="1"/>
          </p:cNvSpPr>
          <p:nvPr>
            <p:ph type="title"/>
          </p:nvPr>
        </p:nvSpPr>
        <p:spPr>
          <a:xfrm>
            <a:off x="1905000" y="457200"/>
            <a:ext cx="5029200" cy="838200"/>
          </a:xfrm>
        </p:spPr>
        <p:txBody>
          <a:bodyPr/>
          <a:lstStyle/>
          <a:p>
            <a:pPr eaLnBrk="1" hangingPunct="1"/>
            <a:r>
              <a:rPr lang="en-US" altLang="en-US" sz="3200" b="1"/>
              <a:t>Assessments</a:t>
            </a:r>
          </a:p>
        </p:txBody>
      </p:sp>
      <p:sp>
        <p:nvSpPr>
          <p:cNvPr id="3" name="Content Placeholder 2">
            <a:extLst>
              <a:ext uri="{FF2B5EF4-FFF2-40B4-BE49-F238E27FC236}">
                <a16:creationId xmlns:a16="http://schemas.microsoft.com/office/drawing/2014/main" id="{81172FC0-1F66-4A3D-A789-CB4B1C93B868}"/>
              </a:ext>
            </a:extLst>
          </p:cNvPr>
          <p:cNvSpPr>
            <a:spLocks noGrp="1"/>
          </p:cNvSpPr>
          <p:nvPr>
            <p:ph idx="1"/>
          </p:nvPr>
        </p:nvSpPr>
        <p:spPr>
          <a:xfrm>
            <a:off x="685800" y="1600200"/>
            <a:ext cx="7696200" cy="4648200"/>
          </a:xfrm>
        </p:spPr>
        <p:txBody>
          <a:bodyPr rtlCol="0">
            <a:normAutofit/>
          </a:bodyPr>
          <a:lstStyle/>
          <a:p>
            <a:pPr marL="0" indent="0">
              <a:spcAft>
                <a:spcPts val="0"/>
              </a:spcAft>
              <a:buNone/>
              <a:defRPr/>
            </a:pPr>
            <a:r>
              <a:rPr lang="en-US" dirty="0">
                <a:ea typeface="+mn-lt"/>
                <a:cs typeface="+mn-lt"/>
              </a:rPr>
              <a:t>The district’s adopted computer-adaptive universal screening program (</a:t>
            </a:r>
            <a:r>
              <a:rPr lang="en-US" dirty="0" err="1">
                <a:ea typeface="+mn-lt"/>
                <a:cs typeface="+mn-lt"/>
              </a:rPr>
              <a:t>FASTbridge</a:t>
            </a:r>
            <a:r>
              <a:rPr lang="en-US" dirty="0">
                <a:ea typeface="+mn-lt"/>
                <a:cs typeface="+mn-lt"/>
              </a:rPr>
              <a:t>) has indicated your child could benefit from additional instruction and practice within our intervention program.</a:t>
            </a:r>
            <a:r>
              <a:rPr lang="en-US" dirty="0">
                <a:cs typeface="Calibri"/>
              </a:rPr>
              <a:t> I will do progress monitoring with this and several other assessments.  </a:t>
            </a:r>
            <a:endParaRPr lang="en-US"/>
          </a:p>
          <a:p>
            <a:pPr eaLnBrk="1" fontAlgn="auto" hangingPunct="1">
              <a:spcAft>
                <a:spcPts val="0"/>
              </a:spcAft>
              <a:buFont typeface="Arial" charset="0"/>
              <a:buChar cha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0DAEFE29-A34E-44F3-8422-D91B3DB4357B}"/>
              </a:ext>
            </a:extLst>
          </p:cNvPr>
          <p:cNvSpPr>
            <a:spLocks noGrp="1"/>
          </p:cNvSpPr>
          <p:nvPr>
            <p:ph type="title"/>
          </p:nvPr>
        </p:nvSpPr>
        <p:spPr>
          <a:xfrm>
            <a:off x="1905000" y="457200"/>
            <a:ext cx="4876800" cy="838200"/>
          </a:xfrm>
        </p:spPr>
        <p:txBody>
          <a:bodyPr/>
          <a:lstStyle/>
          <a:p>
            <a:pPr eaLnBrk="1" hangingPunct="1"/>
            <a:r>
              <a:rPr lang="en-US" altLang="en-US" sz="3200" b="1"/>
              <a:t> </a:t>
            </a:r>
            <a:r>
              <a:rPr lang="en-US" altLang="en-US" sz="2600" b="1"/>
              <a:t>Stay Connected!</a:t>
            </a:r>
          </a:p>
        </p:txBody>
      </p:sp>
      <p:sp>
        <p:nvSpPr>
          <p:cNvPr id="3" name="Content Placeholder 2">
            <a:extLst>
              <a:ext uri="{FF2B5EF4-FFF2-40B4-BE49-F238E27FC236}">
                <a16:creationId xmlns:a16="http://schemas.microsoft.com/office/drawing/2014/main" id="{1F52867C-B916-4589-8106-AC60E968C56D}"/>
              </a:ext>
            </a:extLst>
          </p:cNvPr>
          <p:cNvSpPr>
            <a:spLocks noGrp="1"/>
          </p:cNvSpPr>
          <p:nvPr>
            <p:ph idx="1"/>
          </p:nvPr>
        </p:nvSpPr>
        <p:spPr>
          <a:xfrm>
            <a:off x="685800" y="1600200"/>
            <a:ext cx="7696200" cy="4648200"/>
          </a:xfrm>
        </p:spPr>
        <p:txBody>
          <a:bodyPr rtlCol="0">
            <a:normAutofit/>
          </a:bodyPr>
          <a:lstStyle/>
          <a:p>
            <a:pPr marL="0" indent="0" eaLnBrk="1" fontAlgn="auto" hangingPunct="1">
              <a:spcAft>
                <a:spcPts val="0"/>
              </a:spcAft>
              <a:buFont typeface="Arial" panose="020B0604020202020204" pitchFamily="34" charset="0"/>
              <a:buNone/>
              <a:defRPr/>
            </a:pPr>
            <a:endParaRPr lang="en-US" sz="2400" dirty="0">
              <a:cs typeface="Calibri"/>
            </a:endParaRPr>
          </a:p>
          <a:p>
            <a:pPr marL="0" indent="0" eaLnBrk="1" fontAlgn="auto" hangingPunct="1">
              <a:spcAft>
                <a:spcPts val="0"/>
              </a:spcAft>
              <a:buFont typeface="Arial" panose="020B0604020202020204" pitchFamily="34" charset="0"/>
              <a:buNone/>
              <a:defRPr/>
            </a:pPr>
            <a:endParaRPr lang="en-US" sz="2400" dirty="0"/>
          </a:p>
          <a:p>
            <a:pPr marL="0" indent="0" eaLnBrk="1" fontAlgn="auto" hangingPunct="1">
              <a:spcAft>
                <a:spcPts val="0"/>
              </a:spcAft>
              <a:buNone/>
              <a:defRPr/>
            </a:pPr>
            <a:r>
              <a:rPr lang="en-US" sz="2400" dirty="0"/>
              <a:t>Class website: </a:t>
            </a:r>
            <a:r>
              <a:rPr lang="en-US" sz="2400" dirty="0">
                <a:ea typeface="+mn-lt"/>
                <a:cs typeface="+mn-lt"/>
                <a:hlinkClick r:id="rId4"/>
              </a:rPr>
              <a:t>https://www.chino.k12.ca.us/Domain/1917</a:t>
            </a:r>
            <a:endParaRPr lang="en-US" sz="2400">
              <a:cs typeface="Calibri"/>
            </a:endParaRPr>
          </a:p>
          <a:p>
            <a:pPr marL="0" indent="0">
              <a:spcAft>
                <a:spcPts val="0"/>
              </a:spcAft>
              <a:buFont typeface="Arial" panose="020B0604020202020204" pitchFamily="34" charset="0"/>
              <a:buNone/>
              <a:defRPr/>
            </a:pPr>
            <a:endParaRPr lang="en-US" sz="2400" dirty="0">
              <a:cs typeface="Calibri"/>
            </a:endParaRPr>
          </a:p>
          <a:p>
            <a:pPr marL="0" indent="0">
              <a:spcAft>
                <a:spcPts val="0"/>
              </a:spcAft>
              <a:buFont typeface="Arial" panose="020B0604020202020204" pitchFamily="34" charset="0"/>
              <a:buNone/>
              <a:defRPr/>
            </a:pPr>
            <a:r>
              <a:rPr lang="en-US" sz="2400" dirty="0"/>
              <a:t>My Email: </a:t>
            </a:r>
            <a:r>
              <a:rPr lang="en-US" sz="2400" dirty="0">
                <a:hlinkClick r:id="rId5"/>
              </a:rPr>
              <a:t>Laurie_Mckellip@chino.k12.ca.us</a:t>
            </a:r>
            <a:endParaRPr lang="en-US" sz="2400">
              <a:cs typeface="Calibri"/>
            </a:endParaRPr>
          </a:p>
          <a:p>
            <a:pPr marL="0" indent="0">
              <a:spcAft>
                <a:spcPts val="0"/>
              </a:spcAft>
              <a:buNone/>
              <a:defRPr/>
            </a:pPr>
            <a:endParaRPr lang="en-US" sz="2400" dirty="0">
              <a:cs typeface="Calibri"/>
            </a:endParaRPr>
          </a:p>
          <a:p>
            <a:pPr marL="0" indent="0" eaLnBrk="1" fontAlgn="auto" hangingPunct="1">
              <a:spcAft>
                <a:spcPts val="0"/>
              </a:spcAft>
              <a:buFont typeface="Arial" panose="020B0604020202020204" pitchFamily="34" charset="0"/>
              <a:buNone/>
              <a:defRPr/>
            </a:pPr>
            <a:r>
              <a:rPr lang="en-US" sz="2400" dirty="0"/>
              <a:t>School Phone: (909) 628-6497</a:t>
            </a:r>
            <a:endParaRPr lang="en-US" sz="2400" dirty="0">
              <a:cs typeface="Calibri"/>
            </a:endParaRPr>
          </a:p>
          <a:p>
            <a:pPr marL="0" indent="0" eaLnBrk="1" fontAlgn="auto" hangingPunct="1">
              <a:spcAft>
                <a:spcPts val="0"/>
              </a:spcAft>
              <a:buFont typeface="Arial" panose="020B0604020202020204" pitchFamily="34" charset="0"/>
              <a:buNone/>
              <a:defRPr/>
            </a:pPr>
            <a:endParaRPr lang="en-US" sz="2400" dirty="0"/>
          </a:p>
          <a:p>
            <a:pPr marL="0" indent="0" eaLnBrk="1" fontAlgn="auto" hangingPunct="1">
              <a:spcAft>
                <a:spcPts val="0"/>
              </a:spcAft>
              <a:buNone/>
              <a:defRPr/>
            </a:pPr>
            <a:r>
              <a:rPr lang="en-US" sz="2400">
                <a:cs typeface="Calibri"/>
              </a:rPr>
              <a:t>Remind App  Text 81010     Message:McKellip2021</a:t>
            </a:r>
            <a:endParaRPr lang="en-US" sz="2400"/>
          </a:p>
          <a:p>
            <a:pPr marL="0" indent="0" eaLnBrk="1" fontAlgn="auto" hangingPunct="1">
              <a:spcAft>
                <a:spcPts val="0"/>
              </a:spcAft>
              <a:buFont typeface="Arial" panose="020B0604020202020204" pitchFamily="34" charset="0"/>
              <a:buNone/>
              <a:defRPr/>
            </a:pPr>
            <a:endParaRPr lang="en-US" sz="2800" dirty="0"/>
          </a:p>
          <a:p>
            <a:pPr eaLnBrk="1" fontAlgn="auto" hangingPunct="1">
              <a:spcAft>
                <a:spcPts val="0"/>
              </a:spcAft>
              <a:buFont typeface="Arial" charset="0"/>
              <a:buChar char="•"/>
              <a:defRPr/>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914</Words>
  <Application>Microsoft Office PowerPoint</Application>
  <PresentationFormat>On-screen Show (4:3)</PresentationFormat>
  <Paragraphs>95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Mrs. McKellip’s Class Briggs Elementary Back to School Night August 30,2022</vt:lpstr>
      <vt:lpstr>Meet the Teacher</vt:lpstr>
      <vt:lpstr>Intervention</vt:lpstr>
      <vt:lpstr>Instruction</vt:lpstr>
      <vt:lpstr>Assessments</vt:lpstr>
      <vt:lpstr> Stay Connected!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dc:creator>
  <cp:lastModifiedBy>Robert McKellip</cp:lastModifiedBy>
  <cp:revision>191</cp:revision>
  <dcterms:created xsi:type="dcterms:W3CDTF">2011-07-01T18:15:49Z</dcterms:created>
  <dcterms:modified xsi:type="dcterms:W3CDTF">2022-08-26T17:18:24Z</dcterms:modified>
</cp:coreProperties>
</file>